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riblen Evette" userId="922c8e24-dac5-4557-9a91-c5c30144dcad" providerId="ADAL" clId="{8E0B35F1-5CF0-45AF-918D-D1F9F3932BD7}"/>
    <pc:docChg chg="modSld">
      <pc:chgData name="Striblen Evette" userId="922c8e24-dac5-4557-9a91-c5c30144dcad" providerId="ADAL" clId="{8E0B35F1-5CF0-45AF-918D-D1F9F3932BD7}" dt="2023-08-28T13:38:03.234" v="17" actId="20577"/>
      <pc:docMkLst>
        <pc:docMk/>
      </pc:docMkLst>
      <pc:sldChg chg="modSp">
        <pc:chgData name="Striblen Evette" userId="922c8e24-dac5-4557-9a91-c5c30144dcad" providerId="ADAL" clId="{8E0B35F1-5CF0-45AF-918D-D1F9F3932BD7}" dt="2023-08-28T13:38:03.234" v="17" actId="20577"/>
        <pc:sldMkLst>
          <pc:docMk/>
          <pc:sldMk cId="2474941466" sldId="256"/>
        </pc:sldMkLst>
      </pc:sldChg>
    </pc:docChg>
  </pc:docChgLst>
  <pc:docChgLst>
    <pc:chgData name="Striblen Evette" userId="922c8e24-dac5-4557-9a91-c5c30144dcad" providerId="ADAL" clId="{4B7A4CB5-0BB3-4B4D-8A6E-CE7E2AB9D00E}"/>
    <pc:docChg chg="custSel addSld modSld">
      <pc:chgData name="Striblen Evette" userId="922c8e24-dac5-4557-9a91-c5c30144dcad" providerId="ADAL" clId="{4B7A4CB5-0BB3-4B4D-8A6E-CE7E2AB9D00E}" dt="2024-09-30T22:38:05.083" v="509" actId="20577"/>
      <pc:docMkLst>
        <pc:docMk/>
      </pc:docMkLst>
      <pc:sldChg chg="modSp add">
        <pc:chgData name="Striblen Evette" userId="922c8e24-dac5-4557-9a91-c5c30144dcad" providerId="ADAL" clId="{4B7A4CB5-0BB3-4B4D-8A6E-CE7E2AB9D00E}" dt="2024-09-30T22:38:05.083" v="509" actId="20577"/>
        <pc:sldMkLst>
          <pc:docMk/>
          <pc:sldMk cId="1655389605" sldId="257"/>
        </pc:sldMkLst>
      </pc:sldChg>
    </pc:docChg>
  </pc:docChgLst>
  <pc:docChgLst>
    <pc:chgData name="Striblen Evette" userId="922c8e24-dac5-4557-9a91-c5c30144dcad" providerId="ADAL" clId="{1868BB95-E97F-40DD-87E3-DBD05EF70ED5}"/>
    <pc:docChg chg="custSel modSld">
      <pc:chgData name="Striblen Evette" userId="922c8e24-dac5-4557-9a91-c5c30144dcad" providerId="ADAL" clId="{1868BB95-E97F-40DD-87E3-DBD05EF70ED5}" dt="2024-09-09T12:48:05.302" v="61" actId="14100"/>
      <pc:docMkLst>
        <pc:docMk/>
      </pc:docMkLst>
      <pc:sldChg chg="addSp delSp modSp">
        <pc:chgData name="Striblen Evette" userId="922c8e24-dac5-4557-9a91-c5c30144dcad" providerId="ADAL" clId="{1868BB95-E97F-40DD-87E3-DBD05EF70ED5}" dt="2024-09-09T12:48:05.302" v="61" actId="14100"/>
        <pc:sldMkLst>
          <pc:docMk/>
          <pc:sldMk cId="2474941466" sldId="256"/>
        </pc:sldMkLst>
      </pc:sldChg>
    </pc:docChg>
  </pc:docChgLst>
  <pc:docChgLst>
    <pc:chgData name="Striblen Evette" userId="922c8e24-dac5-4557-9a91-c5c30144dcad" providerId="ADAL" clId="{AAE0BDFF-FE0A-4266-A2C0-9429A48F0627}"/>
    <pc:docChg chg="custSel modSld">
      <pc:chgData name="Striblen Evette" userId="922c8e24-dac5-4557-9a91-c5c30144dcad" providerId="ADAL" clId="{AAE0BDFF-FE0A-4266-A2C0-9429A48F0627}" dt="2025-06-24T16:58:35.193" v="81" actId="20577"/>
      <pc:docMkLst>
        <pc:docMk/>
      </pc:docMkLst>
      <pc:sldChg chg="modSp mod">
        <pc:chgData name="Striblen Evette" userId="922c8e24-dac5-4557-9a91-c5c30144dcad" providerId="ADAL" clId="{AAE0BDFF-FE0A-4266-A2C0-9429A48F0627}" dt="2025-06-24T16:58:07.977" v="69" actId="20577"/>
        <pc:sldMkLst>
          <pc:docMk/>
          <pc:sldMk cId="2474941466" sldId="256"/>
        </pc:sldMkLst>
        <pc:spChg chg="mod">
          <ac:chgData name="Striblen Evette" userId="922c8e24-dac5-4557-9a91-c5c30144dcad" providerId="ADAL" clId="{AAE0BDFF-FE0A-4266-A2C0-9429A48F0627}" dt="2025-06-24T16:58:07.977" v="69" actId="20577"/>
          <ac:spMkLst>
            <pc:docMk/>
            <pc:sldMk cId="2474941466" sldId="256"/>
            <ac:spMk id="3" creationId="{05D68511-544D-4B37-9F45-55D372C17229}"/>
          </ac:spMkLst>
        </pc:spChg>
      </pc:sldChg>
      <pc:sldChg chg="modSp mod">
        <pc:chgData name="Striblen Evette" userId="922c8e24-dac5-4557-9a91-c5c30144dcad" providerId="ADAL" clId="{AAE0BDFF-FE0A-4266-A2C0-9429A48F0627}" dt="2025-06-24T16:58:35.193" v="81" actId="20577"/>
        <pc:sldMkLst>
          <pc:docMk/>
          <pc:sldMk cId="1655389605" sldId="257"/>
        </pc:sldMkLst>
        <pc:spChg chg="mod">
          <ac:chgData name="Striblen Evette" userId="922c8e24-dac5-4557-9a91-c5c30144dcad" providerId="ADAL" clId="{AAE0BDFF-FE0A-4266-A2C0-9429A48F0627}" dt="2025-06-24T16:58:35.193" v="81" actId="20577"/>
          <ac:spMkLst>
            <pc:docMk/>
            <pc:sldMk cId="1655389605" sldId="257"/>
            <ac:spMk id="3" creationId="{05D68511-544D-4B37-9F45-55D372C17229}"/>
          </ac:spMkLst>
        </pc:spChg>
      </pc:sldChg>
    </pc:docChg>
  </pc:docChgLst>
  <pc:docChgLst>
    <pc:chgData name="Striblen Evette" userId="922c8e24-dac5-4557-9a91-c5c30144dcad" providerId="ADAL" clId="{1D019913-A75B-4379-9C32-065908C212FF}"/>
    <pc:docChg chg="custSel modSld">
      <pc:chgData name="Striblen Evette" userId="922c8e24-dac5-4557-9a91-c5c30144dcad" providerId="ADAL" clId="{1D019913-A75B-4379-9C32-065908C212FF}" dt="2023-07-03T19:22:19.992" v="37" actId="27636"/>
      <pc:docMkLst>
        <pc:docMk/>
      </pc:docMkLst>
      <pc:sldChg chg="modSp">
        <pc:chgData name="Striblen Evette" userId="922c8e24-dac5-4557-9a91-c5c30144dcad" providerId="ADAL" clId="{1D019913-A75B-4379-9C32-065908C212FF}" dt="2023-07-03T19:22:19.992" v="37" actId="27636"/>
        <pc:sldMkLst>
          <pc:docMk/>
          <pc:sldMk cId="2474941466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8ABF0-5294-4E10-8CDF-5DEA637E0F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5F2E24-9DAA-4A2A-9E6A-07B66B1E1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2DDDE-130A-42A4-A3A7-9A5FA5BF6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61FB-34EC-46C9-97EF-AA7513F2EA80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98DA4-FED8-4D56-9B28-8039980C7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4F523-8821-4ACF-937A-6A295D9D8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822-1098-47BF-B538-4D5D7A5D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7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6BCFF-4F68-42B1-8E8B-4C5BED7D0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B6B068-9E06-4B55-B34F-938A2E8DF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71625-F071-4894-91D0-867FCA36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61FB-34EC-46C9-97EF-AA7513F2EA80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01DD2-2775-41A3-88EA-8BDD9900F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21E3B-44A0-4357-82BB-47430000D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822-1098-47BF-B538-4D5D7A5D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14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436F6E-5948-4A95-B46C-908204501B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10767-9E92-4C9C-9193-DB9F3FE66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9EA28F-61BD-4439-B622-B1A70441A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61FB-34EC-46C9-97EF-AA7513F2EA80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6B33A-2FF6-4795-84A9-EEFEB2FA4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895D6-6695-4BCB-9D17-D96E3D08B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822-1098-47BF-B538-4D5D7A5D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879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B051E-27B3-4E23-994C-C61B930C0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3989A-A6DF-4933-A024-60E493DDD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93583-81F1-4BEB-95B9-02E91D337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61FB-34EC-46C9-97EF-AA7513F2EA80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F316B-EC90-4D6A-AF11-12EEF695D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D9F1D-24F3-49C2-8F04-DA82DF4E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822-1098-47BF-B538-4D5D7A5D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9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6305C-27F2-4A91-9CA6-6BA595DAC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E63B5-38A5-4A07-ACA0-77CCBC310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1A9D2-934B-4358-BEE3-A072A11F9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61FB-34EC-46C9-97EF-AA7513F2EA80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3930C-9336-4D78-8BA5-1E53C6C21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62D7F-02AD-435F-95D5-CBD6DA81C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822-1098-47BF-B538-4D5D7A5D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5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44BC9-576B-461D-A305-BA72D6DA9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36481-3A64-4E61-97CA-C78ED68F93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22B5D4-6F18-4BDC-9203-E503A0781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940CB-8306-4AEF-93BF-C29CE151F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61FB-34EC-46C9-97EF-AA7513F2EA80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6E387-5406-4091-9288-F36DD6D4A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AE921D-8241-4B86-96A9-5D10C9541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822-1098-47BF-B538-4D5D7A5D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13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4AB7-016F-47DA-97CE-73591E5CF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33931-AA02-443F-8584-D25C4756A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A5493-13D0-4EE3-9800-51A039BBD1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42B480-063D-4343-B4F2-2198900FA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9BDE38-CA4C-4A15-80C3-DF913F8079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72E3A4-00B2-47E5-95D5-F884DD0A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61FB-34EC-46C9-97EF-AA7513F2EA80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239878-678F-47C0-AE90-60B5D7276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E79EAF-4CBF-4172-AB3D-24237DC0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822-1098-47BF-B538-4D5D7A5D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276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95442-6531-477E-86BB-15309BF63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211917-1EA9-4634-AA27-904B16D56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61FB-34EC-46C9-97EF-AA7513F2EA80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2569D8-71C9-4029-A853-FF524A659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B93899-8D70-487E-A316-E0351260B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822-1098-47BF-B538-4D5D7A5D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38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015938-47FE-4164-A2FC-CF11AA9DC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61FB-34EC-46C9-97EF-AA7513F2EA80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89D368-101B-41DB-A85D-B410B5EEF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E28D84-8A74-4598-BE39-0C08AACC1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822-1098-47BF-B538-4D5D7A5D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8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24624-72B7-4DF6-80B9-2790414D9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D3CA8-A3A0-45E8-9233-3C01547E0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CD53E-330E-46BA-A790-A65658699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4D3C44-AC89-4045-B2C2-D2B173396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61FB-34EC-46C9-97EF-AA7513F2EA80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B20472-2785-4815-9B7C-33667DDFE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D4F516-F463-4CBD-8EF3-509AA13B5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822-1098-47BF-B538-4D5D7A5D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3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3F468-59CF-4066-A77A-E6ACE7D7D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D6866F-3BA3-4405-8DC6-FF0C06D33F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5ECA4A-265B-4BE3-B807-46DD270F5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6DD46-989F-4252-A740-093976F28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61FB-34EC-46C9-97EF-AA7513F2EA80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A368F2-239A-4A9E-9E80-9D9B7F9E6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D5A3B9-460B-45FF-811F-26F00B62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822-1098-47BF-B538-4D5D7A5D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3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A93915-F804-4410-8CBB-677CA3F50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C3F016-8A6B-4C5B-B3DF-F5FBD5819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C07DC-2D52-46A7-939A-36B7601B62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661FB-34EC-46C9-97EF-AA7513F2EA80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2FECF-8464-4DD2-9866-6EC149B1D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469ED-A27B-46C1-9C3F-6827711B9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D0822-1098-47BF-B538-4D5D7A5D0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6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89B35-2776-4BB8-ACC7-212521DD2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70941"/>
            <a:ext cx="9144000" cy="228241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Discover the Possibilities</a:t>
            </a:r>
            <a:br>
              <a:rPr lang="en-US" b="1" dirty="0"/>
            </a:br>
            <a:r>
              <a:rPr lang="en-US" b="1" dirty="0"/>
              <a:t>Palm Harbor University High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D68511-544D-4B37-9F45-55D372C172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8160" y="2392395"/>
            <a:ext cx="10789920" cy="1974955"/>
          </a:xfrm>
        </p:spPr>
        <p:txBody>
          <a:bodyPr>
            <a:normAutofit/>
          </a:bodyPr>
          <a:lstStyle/>
          <a:p>
            <a:r>
              <a:rPr lang="en-US" b="1" dirty="0"/>
              <a:t>Visit us at:</a:t>
            </a:r>
          </a:p>
          <a:p>
            <a:r>
              <a:rPr lang="en-US" b="1" dirty="0"/>
              <a:t>Discovery Night at Palm Harbor University High, September 16,2025 from 6-8 p.m.</a:t>
            </a:r>
          </a:p>
          <a:p>
            <a:r>
              <a:rPr lang="en-US" b="1" dirty="0"/>
              <a:t>North County DAP Fair at Countryside High, October 16, 2025 from 6-7:30 p.m.</a:t>
            </a:r>
          </a:p>
          <a:p>
            <a:r>
              <a:rPr lang="en-US" b="1" dirty="0"/>
              <a:t>All County DAP Fair at Pinellas Park High, October 25, 2025 from 9-11:30 a.m.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755D31-5BFE-4C1E-B751-4F47C463FD2D}"/>
              </a:ext>
            </a:extLst>
          </p:cNvPr>
          <p:cNvSpPr txBox="1"/>
          <p:nvPr/>
        </p:nvSpPr>
        <p:spPr>
          <a:xfrm>
            <a:off x="-106929" y="4853077"/>
            <a:ext cx="48821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International Baccalaureate </a:t>
            </a:r>
            <a:r>
              <a:rPr lang="en-US" sz="3600" b="1" dirty="0" err="1"/>
              <a:t>Programme</a:t>
            </a:r>
            <a:endParaRPr lang="en-US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DFDD8E-A6E0-4A86-9E83-2321CE4AE7AC}"/>
              </a:ext>
            </a:extLst>
          </p:cNvPr>
          <p:cNvSpPr txBox="1"/>
          <p:nvPr/>
        </p:nvSpPr>
        <p:spPr>
          <a:xfrm>
            <a:off x="7495920" y="4942840"/>
            <a:ext cx="40233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Center for Wellness </a:t>
            </a:r>
          </a:p>
          <a:p>
            <a:pPr algn="ctr"/>
            <a:r>
              <a:rPr lang="en-US" sz="3600" b="1" dirty="0"/>
              <a:t>and</a:t>
            </a:r>
          </a:p>
          <a:p>
            <a:pPr algn="ctr"/>
            <a:r>
              <a:rPr lang="en-US" sz="3600" b="1" dirty="0"/>
              <a:t>Medical Professions</a:t>
            </a:r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729176C5-227A-4AD7-9872-02C3C12FBB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702" y="4638040"/>
            <a:ext cx="2334215" cy="2184400"/>
          </a:xfrm>
          <a:prstGeom prst="rect">
            <a:avLst/>
          </a:prstGeom>
        </p:spPr>
      </p:pic>
      <p:pic>
        <p:nvPicPr>
          <p:cNvPr id="15" name="Picture 14" descr="A picture containing shape&#10;&#10;Description automatically generated">
            <a:extLst>
              <a:ext uri="{FF2B5EF4-FFF2-40B4-BE49-F238E27FC236}">
                <a16:creationId xmlns:a16="http://schemas.microsoft.com/office/drawing/2014/main" id="{5501902F-4567-40C8-96BB-3DCB7C352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2718" y="320360"/>
            <a:ext cx="1977390" cy="197739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4DB77A8-FE6C-4670-9945-4541BD7CC4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92" y="322795"/>
            <a:ext cx="2011603" cy="197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94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89B35-2776-4BB8-ACC7-212521DD2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70941"/>
            <a:ext cx="9144000" cy="209749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Discover the Possibilities</a:t>
            </a:r>
            <a:br>
              <a:rPr lang="en-US" b="1" dirty="0"/>
            </a:br>
            <a:r>
              <a:rPr lang="en-US" b="1" dirty="0"/>
              <a:t>Palm Harbor University High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D68511-544D-4B37-9F45-55D372C172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8160" y="2004923"/>
            <a:ext cx="10789920" cy="2633117"/>
          </a:xfrm>
        </p:spPr>
        <p:txBody>
          <a:bodyPr>
            <a:noAutofit/>
          </a:bodyPr>
          <a:lstStyle/>
          <a:p>
            <a:r>
              <a:rPr lang="en-US" sz="2600" b="1" dirty="0"/>
              <a:t>Discovery Night</a:t>
            </a:r>
          </a:p>
          <a:p>
            <a:r>
              <a:rPr lang="en-US" sz="2600" b="1" dirty="0"/>
              <a:t>When</a:t>
            </a:r>
            <a:r>
              <a:rPr lang="en-US" sz="2600" b="1"/>
              <a:t>: September </a:t>
            </a:r>
            <a:r>
              <a:rPr lang="en-US" sz="2600" b="1" dirty="0"/>
              <a:t>16,2024 from 6-8 p.m.</a:t>
            </a:r>
          </a:p>
          <a:p>
            <a:r>
              <a:rPr lang="en-US" sz="2600" b="1" dirty="0"/>
              <a:t>Where: PHUHS Theatre</a:t>
            </a:r>
          </a:p>
          <a:p>
            <a:r>
              <a:rPr lang="en-US" sz="2600" b="1" dirty="0"/>
              <a:t>Park in student parking off Delaware Ave. or front lots off Omaha St.</a:t>
            </a:r>
          </a:p>
          <a:p>
            <a:r>
              <a:rPr lang="en-US" sz="2600" b="1" dirty="0"/>
              <a:t>Gates will open at 5:30 and close at 6:15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755D31-5BFE-4C1E-B751-4F47C463FD2D}"/>
              </a:ext>
            </a:extLst>
          </p:cNvPr>
          <p:cNvSpPr txBox="1"/>
          <p:nvPr/>
        </p:nvSpPr>
        <p:spPr>
          <a:xfrm>
            <a:off x="-123775" y="5068114"/>
            <a:ext cx="48821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International Baccalaureate </a:t>
            </a:r>
            <a:r>
              <a:rPr lang="en-US" sz="3600" b="1" dirty="0" err="1"/>
              <a:t>Programme</a:t>
            </a:r>
            <a:endParaRPr lang="en-US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DFDD8E-A6E0-4A86-9E83-2321CE4AE7AC}"/>
              </a:ext>
            </a:extLst>
          </p:cNvPr>
          <p:cNvSpPr txBox="1"/>
          <p:nvPr/>
        </p:nvSpPr>
        <p:spPr>
          <a:xfrm>
            <a:off x="7572034" y="5103674"/>
            <a:ext cx="40233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Center for Wellness </a:t>
            </a:r>
          </a:p>
          <a:p>
            <a:pPr algn="ctr"/>
            <a:r>
              <a:rPr lang="en-US" sz="3600" b="1" dirty="0"/>
              <a:t>and</a:t>
            </a:r>
          </a:p>
          <a:p>
            <a:pPr algn="ctr"/>
            <a:r>
              <a:rPr lang="en-US" sz="3600" b="1" dirty="0"/>
              <a:t>Medical Professions</a:t>
            </a:r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729176C5-227A-4AD7-9872-02C3C12FBB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702" y="4638040"/>
            <a:ext cx="2334215" cy="2184400"/>
          </a:xfrm>
          <a:prstGeom prst="rect">
            <a:avLst/>
          </a:prstGeom>
        </p:spPr>
      </p:pic>
      <p:pic>
        <p:nvPicPr>
          <p:cNvPr id="15" name="Picture 14" descr="A picture containing shape&#10;&#10;Description automatically generated">
            <a:extLst>
              <a:ext uri="{FF2B5EF4-FFF2-40B4-BE49-F238E27FC236}">
                <a16:creationId xmlns:a16="http://schemas.microsoft.com/office/drawing/2014/main" id="{5501902F-4567-40C8-96BB-3DCB7C352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2718" y="320360"/>
            <a:ext cx="1977390" cy="197739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4DB77A8-FE6C-4670-9945-4541BD7CC4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92" y="322795"/>
            <a:ext cx="2011603" cy="197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5389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B8006909030B418DD3B0E88ED1DD1E" ma:contentTypeVersion="14" ma:contentTypeDescription="Create a new document." ma:contentTypeScope="" ma:versionID="75cfb4cdf1f8349c41b4ec2947371c91">
  <xsd:schema xmlns:xsd="http://www.w3.org/2001/XMLSchema" xmlns:xs="http://www.w3.org/2001/XMLSchema" xmlns:p="http://schemas.microsoft.com/office/2006/metadata/properties" xmlns:ns3="00dc1a83-2263-427f-a4af-1a242a4d0248" xmlns:ns4="92c4eef3-446f-4ea4-a774-c0f381ddc59d" targetNamespace="http://schemas.microsoft.com/office/2006/metadata/properties" ma:root="true" ma:fieldsID="011e750dbf444314ca2ba71e4a88e28b" ns3:_="" ns4:_="">
    <xsd:import namespace="00dc1a83-2263-427f-a4af-1a242a4d0248"/>
    <xsd:import namespace="92c4eef3-446f-4ea4-a774-c0f381ddc5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c1a83-2263-427f-a4af-1a242a4d0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c4eef3-446f-4ea4-a774-c0f381ddc59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64392D-E540-4594-922C-3A055E99161D}">
  <ds:schemaRefs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92c4eef3-446f-4ea4-a774-c0f381ddc59d"/>
    <ds:schemaRef ds:uri="00dc1a83-2263-427f-a4af-1a242a4d0248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0E8E474-79FA-4C70-882D-DA15E2CAF8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5C6730-B9CA-4EB0-AA0A-2B622A56F0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dc1a83-2263-427f-a4af-1a242a4d0248"/>
    <ds:schemaRef ds:uri="92c4eef3-446f-4ea4-a774-c0f381ddc5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133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Discover the Possibilities Palm Harbor University High  </vt:lpstr>
      <vt:lpstr>Discover the Possibilities Palm Harbor University High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the Possibilities at Palm Harbor University High School </dc:title>
  <dc:creator>Striblen Evette</dc:creator>
  <cp:lastModifiedBy>Striblen Evette</cp:lastModifiedBy>
  <cp:revision>7</cp:revision>
  <cp:lastPrinted>2024-09-09T12:33:54Z</cp:lastPrinted>
  <dcterms:created xsi:type="dcterms:W3CDTF">2022-08-30T11:53:40Z</dcterms:created>
  <dcterms:modified xsi:type="dcterms:W3CDTF">2025-06-24T16:58:40Z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0x0101006AB8006909030B418DD3B0E88ED1DD1E</vt:lpwstr>
  </property>
</Properties>
</file>